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32" r:id="rId2"/>
  </p:sldMasterIdLst>
  <p:notesMasterIdLst>
    <p:notesMasterId r:id="rId12"/>
  </p:notesMasterIdLst>
  <p:sldIdLst>
    <p:sldId id="269" r:id="rId3"/>
    <p:sldId id="257" r:id="rId4"/>
    <p:sldId id="258" r:id="rId5"/>
    <p:sldId id="260" r:id="rId6"/>
    <p:sldId id="267" r:id="rId7"/>
    <p:sldId id="263" r:id="rId8"/>
    <p:sldId id="268" r:id="rId9"/>
    <p:sldId id="265" r:id="rId10"/>
    <p:sldId id="266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3FF141A5-0DE8-416D-A5DB-38886D95D896}">
          <p14:sldIdLst>
            <p14:sldId id="269"/>
            <p14:sldId id="257"/>
          </p14:sldIdLst>
        </p14:section>
        <p14:section name="Раздел без заголовка" id="{A9FE8BA8-675B-4FDE-96D4-EBD50477EB9B}">
          <p14:sldIdLst>
            <p14:sldId id="258"/>
            <p14:sldId id="260"/>
            <p14:sldId id="267"/>
            <p14:sldId id="263"/>
            <p14:sldId id="268"/>
            <p14:sldId id="265"/>
            <p14:sldId id="26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445104-8726-48C5-9DE7-3C71E1B3E960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915873-345A-4D94-9063-3FC2DF4EFFF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0701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9102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5151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9157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054160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2609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7664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6075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064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3738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5833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6464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0677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AE6CAA6A-079B-44C8-B474-57C5285BA55E}" type="datetimeFigureOut">
              <a:rPr lang="ru-RU" smtClean="0"/>
              <a:t>26.12.2017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3C0A56FB-7D93-49B3-A95F-CFDAC2934A67}" type="slidenum">
              <a:rPr lang="ru-RU" smtClean="0"/>
              <a:t>‹#›</a:t>
            </a:fld>
            <a:endParaRPr lang="ru-RU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23528" y="260648"/>
            <a:ext cx="7772400" cy="432048"/>
          </a:xfrm>
        </p:spPr>
        <p:txBody>
          <a:bodyPr/>
          <a:lstStyle/>
          <a:p>
            <a:r>
              <a:rPr lang="ru-RU" sz="4000" dirty="0" smtClean="0"/>
              <a:t>Географический справочник</a:t>
            </a:r>
            <a:endParaRPr lang="ru-RU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1323925"/>
            <a:ext cx="506189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Работу сделал:</a:t>
            </a:r>
          </a:p>
          <a:p>
            <a:r>
              <a:rPr lang="ru-RU" sz="2800" dirty="0" smtClean="0"/>
              <a:t>Ученик 10 «Л» ГБОУ школа № 2114</a:t>
            </a:r>
          </a:p>
          <a:p>
            <a:r>
              <a:rPr lang="ru-RU" sz="2800" dirty="0" smtClean="0"/>
              <a:t>Бородулин Артём</a:t>
            </a:r>
            <a:endParaRPr lang="ru-RU" sz="2800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179512" y="3620616"/>
            <a:ext cx="4896544" cy="1752600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Мои научные руководители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1520" y="4221088"/>
            <a:ext cx="839685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800" dirty="0" smtClean="0"/>
              <a:t>Зорин И.А - старший преподаватель </a:t>
            </a:r>
            <a:r>
              <a:rPr lang="ru-RU" sz="2800" dirty="0"/>
              <a:t>кафедры </a:t>
            </a:r>
            <a:endParaRPr lang="ru-RU" sz="2800" dirty="0" smtClean="0"/>
          </a:p>
          <a:p>
            <a:r>
              <a:rPr lang="ru-RU" sz="2800" dirty="0" smtClean="0"/>
              <a:t> автоматизации </a:t>
            </a:r>
            <a:r>
              <a:rPr lang="ru-RU" sz="2800" dirty="0"/>
              <a:t>проектирования и </a:t>
            </a:r>
            <a:r>
              <a:rPr lang="ru-RU" sz="2800" dirty="0" smtClean="0"/>
              <a:t>дизайна  НИТУ </a:t>
            </a:r>
            <a:r>
              <a:rPr lang="ru-RU" sz="2800" dirty="0" err="1" smtClean="0"/>
              <a:t>МИСиС</a:t>
            </a:r>
            <a:endParaRPr lang="ru-RU" sz="2800" dirty="0" smtClean="0"/>
          </a:p>
          <a:p>
            <a:endParaRPr lang="ru-RU" sz="2800" dirty="0" smtClean="0"/>
          </a:p>
          <a:p>
            <a:r>
              <a:rPr lang="ru-RU" sz="2800" dirty="0" smtClean="0"/>
              <a:t>2. Плешакова И.В -  учитель по  информатике и ИКТ в ГБОУ</a:t>
            </a:r>
          </a:p>
          <a:p>
            <a:r>
              <a:rPr lang="ru-RU" sz="2800" dirty="0" smtClean="0"/>
              <a:t>школа №  2114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68009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43608" y="260648"/>
            <a:ext cx="6830075" cy="41857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/>
              <a:t>Какие бывают разделы в географии?</a:t>
            </a:r>
          </a:p>
          <a:p>
            <a:endParaRPr lang="ru-RU" dirty="0"/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sz="36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Физическая география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6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Экономическая география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6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Картография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6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Политическая география</a:t>
            </a:r>
            <a:endParaRPr lang="ru-RU" sz="36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8828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19672" y="25460"/>
            <a:ext cx="4824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Какова цель моего проекта?</a:t>
            </a:r>
            <a:endParaRPr lang="ru-RU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755576" y="9807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07504" y="620688"/>
            <a:ext cx="849694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/>
              <a:t>Моя программа является незаменимым помощником в изучении </a:t>
            </a:r>
            <a:r>
              <a:rPr lang="ru-RU" sz="2800" dirty="0" smtClean="0"/>
              <a:t>политической географии </a:t>
            </a:r>
            <a:r>
              <a:rPr lang="ru-RU" sz="2800" dirty="0"/>
              <a:t>и самопроверки при подготовке к экзаменам, особенно при отсутствии интернета</a:t>
            </a:r>
            <a:r>
              <a:rPr lang="ru-RU" sz="2400" dirty="0"/>
              <a:t>. </a:t>
            </a:r>
            <a:endParaRPr lang="ru-RU" sz="2400" dirty="0" smtClean="0"/>
          </a:p>
        </p:txBody>
      </p:sp>
      <p:sp>
        <p:nvSpPr>
          <p:cNvPr id="5" name="Прямоугольник 4"/>
          <p:cNvSpPr/>
          <p:nvPr/>
        </p:nvSpPr>
        <p:spPr>
          <a:xfrm>
            <a:off x="1327160" y="2708920"/>
            <a:ext cx="54305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Целевая аудитория моего проекта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3716" y="3573016"/>
            <a:ext cx="8882111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800" dirty="0" smtClean="0"/>
              <a:t>Школьники, которые сдают географию или изучают её</a:t>
            </a:r>
            <a:endParaRPr lang="ru-RU" dirty="0"/>
          </a:p>
          <a:p>
            <a:pPr marL="342900" indent="-342900">
              <a:buFont typeface="+mj-lt"/>
              <a:buAutoNum type="arabicPeriod"/>
            </a:pP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sz="2800" dirty="0" smtClean="0"/>
              <a:t>Люди, которые интересуются географией, но не </a:t>
            </a:r>
          </a:p>
          <a:p>
            <a:r>
              <a:rPr lang="ru-RU" sz="2800" dirty="0"/>
              <a:t>и</a:t>
            </a:r>
            <a:r>
              <a:rPr lang="ru-RU" sz="2800" dirty="0" smtClean="0"/>
              <a:t>меют выхода в интернет</a:t>
            </a:r>
          </a:p>
        </p:txBody>
      </p:sp>
    </p:spTree>
    <p:extLst>
      <p:ext uri="{BB962C8B-B14F-4D97-AF65-F5344CB8AC3E}">
        <p14:creationId xmlns:p14="http://schemas.microsoft.com/office/powerpoint/2010/main" val="75654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539552" y="3140968"/>
            <a:ext cx="2088232" cy="129614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 вкладка</a:t>
            </a:r>
          </a:p>
          <a:p>
            <a:pPr algn="ctr"/>
            <a:r>
              <a:rPr lang="ru-RU" dirty="0" smtClean="0"/>
              <a:t>Расчётные географические  задачи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419872" y="3140968"/>
            <a:ext cx="2088232" cy="129614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r>
              <a:rPr lang="ru-RU" dirty="0" smtClean="0"/>
              <a:t> вкладка</a:t>
            </a:r>
          </a:p>
          <a:p>
            <a:pPr algn="ctr"/>
            <a:r>
              <a:rPr lang="ru-RU" dirty="0" smtClean="0"/>
              <a:t>Информация о странах мира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273787" y="3140968"/>
            <a:ext cx="2088232" cy="129614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3 вкладка</a:t>
            </a:r>
          </a:p>
          <a:p>
            <a:pPr algn="ctr"/>
            <a:r>
              <a:rPr lang="ru-RU" dirty="0" smtClean="0"/>
              <a:t>Интерактивная карта мира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2950699" y="435032"/>
            <a:ext cx="30893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Мой проект:</a:t>
            </a:r>
            <a:endParaRPr lang="ru-RU" sz="32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2" name="Стрелка вправо 11"/>
          <p:cNvSpPr/>
          <p:nvPr/>
        </p:nvSpPr>
        <p:spPr>
          <a:xfrm rot="8163881">
            <a:off x="1085753" y="1870143"/>
            <a:ext cx="2098993" cy="388437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Стрелка вправо 12"/>
          <p:cNvSpPr/>
          <p:nvPr/>
        </p:nvSpPr>
        <p:spPr>
          <a:xfrm rot="5400000">
            <a:off x="3437723" y="1870143"/>
            <a:ext cx="1736101" cy="388437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Стрелка вправо 13"/>
          <p:cNvSpPr/>
          <p:nvPr/>
        </p:nvSpPr>
        <p:spPr>
          <a:xfrm rot="2866039">
            <a:off x="5799544" y="1844419"/>
            <a:ext cx="2061613" cy="388437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4019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31001" y="0"/>
            <a:ext cx="38381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Фотография 1 вкладки:</a:t>
            </a:r>
            <a:endParaRPr lang="ru-RU" sz="28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1556"/>
            <a:ext cx="9144000" cy="481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46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62317" y="-99392"/>
            <a:ext cx="4084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Что будет во 2 вкладке</a:t>
            </a:r>
            <a:endParaRPr lang="ru-RU" sz="2400" b="1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321628"/>
            <a:ext cx="86818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Информация о любой стране, признанной ООН, представленная</a:t>
            </a:r>
          </a:p>
          <a:p>
            <a:r>
              <a:rPr lang="ru-RU" sz="2400" dirty="0" smtClean="0"/>
              <a:t>в виде списка стран, которые идут в алфавитном порядке</a:t>
            </a:r>
            <a:endParaRPr lang="ru-RU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119778" y="1228690"/>
            <a:ext cx="29995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>
                <a:solidFill>
                  <a:srgbClr val="002060"/>
                </a:solidFill>
              </a:rPr>
              <a:t>Пример 2 вкладки</a:t>
            </a:r>
            <a:endParaRPr lang="ru-RU" sz="2800" dirty="0">
              <a:solidFill>
                <a:srgbClr val="00206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6832"/>
            <a:ext cx="9006385" cy="48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2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836712"/>
            <a:ext cx="7740412" cy="5902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608975" y="173094"/>
            <a:ext cx="4841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>
                <a:solidFill>
                  <a:srgbClr val="002060"/>
                </a:solidFill>
              </a:rPr>
              <a:t>Пример информации о стране</a:t>
            </a:r>
            <a:endParaRPr lang="ru-RU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56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43823" y="16798"/>
            <a:ext cx="4572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Что будет в 3 вкладке?</a:t>
            </a:r>
            <a:endParaRPr lang="ru-RU" sz="2800" b="1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517017"/>
            <a:ext cx="89115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В 3 вкладке будет представлена политическая интерактивная</a:t>
            </a:r>
          </a:p>
          <a:p>
            <a:r>
              <a:rPr lang="ru-RU" sz="2400" dirty="0" smtClean="0"/>
              <a:t>карта всех континентов мира. С её помощью также можно узнать </a:t>
            </a:r>
            <a:endParaRPr lang="ru-RU" sz="2400" dirty="0"/>
          </a:p>
          <a:p>
            <a:r>
              <a:rPr lang="ru-RU" sz="2400" dirty="0"/>
              <a:t>и</a:t>
            </a:r>
            <a:r>
              <a:rPr lang="ru-RU" sz="2400" dirty="0" smtClean="0"/>
              <a:t>нформацию о стране, нажав на территорию нужного государства</a:t>
            </a:r>
            <a:endParaRPr lang="ru-RU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187624" y="1788889"/>
            <a:ext cx="6732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solidFill>
                  <a:srgbClr val="002060"/>
                </a:solidFill>
              </a:rPr>
              <a:t>Пример 3 вкладки:</a:t>
            </a:r>
            <a:endParaRPr lang="ru-RU" sz="2400" dirty="0">
              <a:solidFill>
                <a:srgbClr val="002060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257414"/>
            <a:ext cx="5218739" cy="460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49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178" y="692696"/>
            <a:ext cx="9144000" cy="51986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497" y="98505"/>
            <a:ext cx="9033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rgbClr val="002060"/>
                </a:solidFill>
              </a:rPr>
              <a:t>Пример информации о стране, представленной через интерактивную карту</a:t>
            </a:r>
            <a:endParaRPr lang="ru-RU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994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Горизонт">
  <a:themeElements>
    <a:clrScheme name="Горизонт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Горизонт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Горизонт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</TotalTime>
  <Words>210</Words>
  <Application>Microsoft Office PowerPoint</Application>
  <PresentationFormat>Экран (4:3)</PresentationFormat>
  <Paragraphs>46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11" baseType="lpstr">
      <vt:lpstr>Тема Office</vt:lpstr>
      <vt:lpstr>Горизонт</vt:lpstr>
      <vt:lpstr>Географический справочник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29</cp:revision>
  <dcterms:created xsi:type="dcterms:W3CDTF">2017-12-07T15:59:13Z</dcterms:created>
  <dcterms:modified xsi:type="dcterms:W3CDTF">2017-12-26T18:08:01Z</dcterms:modified>
</cp:coreProperties>
</file>

<file path=docProps/thumbnail.jpeg>
</file>